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C69C5-BA7B-4D4C-949D-1F633BD3E815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FA9C2B-49E6-4ADA-9FD3-A70AE137CF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C69C5-BA7B-4D4C-949D-1F633BD3E815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FA9C2B-49E6-4ADA-9FD3-A70AE137C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C69C5-BA7B-4D4C-949D-1F633BD3E815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FA9C2B-49E6-4ADA-9FD3-A70AE137C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C69C5-BA7B-4D4C-949D-1F633BD3E815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FA9C2B-49E6-4ADA-9FD3-A70AE137C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C69C5-BA7B-4D4C-949D-1F633BD3E815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FA9C2B-49E6-4ADA-9FD3-A70AE137CF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C69C5-BA7B-4D4C-949D-1F633BD3E815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FA9C2B-49E6-4ADA-9FD3-A70AE137C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C69C5-BA7B-4D4C-949D-1F633BD3E815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FA9C2B-49E6-4ADA-9FD3-A70AE137CF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C69C5-BA7B-4D4C-949D-1F633BD3E815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FA9C2B-49E6-4ADA-9FD3-A70AE137C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C69C5-BA7B-4D4C-949D-1F633BD3E815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FA9C2B-49E6-4ADA-9FD3-A70AE137C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C69C5-BA7B-4D4C-949D-1F633BD3E815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FA9C2B-49E6-4ADA-9FD3-A70AE137C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F2C69C5-BA7B-4D4C-949D-1F633BD3E815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9FA9C2B-49E6-4ADA-9FD3-A70AE137C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F2C69C5-BA7B-4D4C-949D-1F633BD3E815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9FA9C2B-49E6-4ADA-9FD3-A70AE137C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Poetry Unit!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</a:t>
            </a:r>
            <a:endParaRPr lang="en-US" dirty="0"/>
          </a:p>
        </p:txBody>
      </p:sp>
      <p:pic>
        <p:nvPicPr>
          <p:cNvPr id="4" name="Picture 3" descr="POETRY UN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533400"/>
            <a:ext cx="6622559" cy="29194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Limerick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A limerick has five lines. </a:t>
            </a:r>
          </a:p>
          <a:p>
            <a:pPr lvl="1"/>
            <a:r>
              <a:rPr lang="en-US" sz="1800" dirty="0" smtClean="0"/>
              <a:t>The last words of lines one, two, and five rhyme. </a:t>
            </a:r>
          </a:p>
          <a:p>
            <a:pPr lvl="1"/>
            <a:r>
              <a:rPr lang="en-US" sz="1800" dirty="0" smtClean="0"/>
              <a:t>The last words of lines three and four rhyme. </a:t>
            </a:r>
          </a:p>
          <a:p>
            <a:pPr lvl="1"/>
            <a:r>
              <a:rPr lang="en-US" sz="1800" dirty="0" smtClean="0"/>
              <a:t>A limerick has to have a pattern of stressed and unstressed syllables. </a:t>
            </a:r>
          </a:p>
          <a:p>
            <a:pPr lvl="2"/>
            <a:r>
              <a:rPr lang="en-US" sz="1800" dirty="0" smtClean="0"/>
              <a:t>U S U </a:t>
            </a:r>
            <a:r>
              <a:rPr lang="en-US" sz="1800" dirty="0" err="1" smtClean="0"/>
              <a:t>U</a:t>
            </a:r>
            <a:r>
              <a:rPr lang="en-US" sz="1800" dirty="0" smtClean="0"/>
              <a:t> S U </a:t>
            </a:r>
            <a:r>
              <a:rPr lang="en-US" sz="1800" dirty="0" err="1" smtClean="0"/>
              <a:t>U</a:t>
            </a:r>
            <a:r>
              <a:rPr lang="en-US" sz="1800" dirty="0" smtClean="0"/>
              <a:t> S </a:t>
            </a:r>
          </a:p>
          <a:p>
            <a:pPr lvl="2"/>
            <a:r>
              <a:rPr lang="en-US" sz="1800" dirty="0" smtClean="0"/>
              <a:t>U S U </a:t>
            </a:r>
            <a:r>
              <a:rPr lang="en-US" sz="1800" dirty="0" err="1" smtClean="0"/>
              <a:t>U</a:t>
            </a:r>
            <a:r>
              <a:rPr lang="en-US" sz="1800" dirty="0" smtClean="0"/>
              <a:t> S U </a:t>
            </a:r>
            <a:r>
              <a:rPr lang="en-US" sz="1800" dirty="0" err="1" smtClean="0"/>
              <a:t>U</a:t>
            </a:r>
            <a:r>
              <a:rPr lang="en-US" sz="1800" dirty="0" smtClean="0"/>
              <a:t> S </a:t>
            </a:r>
          </a:p>
          <a:p>
            <a:pPr lvl="2"/>
            <a:r>
              <a:rPr lang="en-US" sz="1800" dirty="0" smtClean="0"/>
              <a:t>U S U </a:t>
            </a:r>
            <a:r>
              <a:rPr lang="en-US" sz="1800" dirty="0" err="1" smtClean="0"/>
              <a:t>U</a:t>
            </a:r>
            <a:r>
              <a:rPr lang="en-US" sz="1800" dirty="0" smtClean="0"/>
              <a:t> S </a:t>
            </a:r>
          </a:p>
          <a:p>
            <a:pPr lvl="2"/>
            <a:r>
              <a:rPr lang="en-US" sz="1800" dirty="0" smtClean="0"/>
              <a:t>U S U </a:t>
            </a:r>
            <a:r>
              <a:rPr lang="en-US" sz="1800" dirty="0" err="1" smtClean="0"/>
              <a:t>U</a:t>
            </a:r>
            <a:r>
              <a:rPr lang="en-US" sz="1800" dirty="0" smtClean="0"/>
              <a:t> S </a:t>
            </a:r>
          </a:p>
          <a:p>
            <a:pPr lvl="2"/>
            <a:r>
              <a:rPr lang="en-US" sz="1800" dirty="0" smtClean="0"/>
              <a:t>U S U </a:t>
            </a:r>
            <a:r>
              <a:rPr lang="en-US" sz="1800" dirty="0" err="1" smtClean="0"/>
              <a:t>U</a:t>
            </a:r>
            <a:r>
              <a:rPr lang="en-US" sz="1800" dirty="0" smtClean="0"/>
              <a:t> S U </a:t>
            </a:r>
            <a:r>
              <a:rPr lang="en-US" sz="1800" dirty="0" err="1" smtClean="0"/>
              <a:t>U</a:t>
            </a:r>
            <a:r>
              <a:rPr lang="en-US" sz="1800" dirty="0" smtClean="0"/>
              <a:t> S </a:t>
            </a:r>
          </a:p>
          <a:p>
            <a:r>
              <a:rPr lang="en-US" sz="1800" dirty="0" smtClean="0"/>
              <a:t>An example is - </a:t>
            </a:r>
            <a:br>
              <a:rPr lang="en-US" sz="1800" dirty="0" smtClean="0"/>
            </a:br>
            <a:r>
              <a:rPr lang="en-US" sz="1800" dirty="0" smtClean="0"/>
              <a:t>"There was an old man from Peru </a:t>
            </a:r>
            <a:br>
              <a:rPr lang="en-US" sz="1800" dirty="0" smtClean="0"/>
            </a:br>
            <a:r>
              <a:rPr lang="en-US" sz="1800" dirty="0" smtClean="0"/>
              <a:t>Who dreamed he was eating his shoe </a:t>
            </a:r>
            <a:br>
              <a:rPr lang="en-US" sz="1800" dirty="0" smtClean="0"/>
            </a:br>
            <a:r>
              <a:rPr lang="en-US" sz="1800" dirty="0" smtClean="0"/>
              <a:t>He awoke in the night </a:t>
            </a:r>
            <a:br>
              <a:rPr lang="en-US" sz="1800" dirty="0" smtClean="0"/>
            </a:br>
            <a:r>
              <a:rPr lang="en-US" sz="1800" dirty="0" smtClean="0"/>
              <a:t>With a terrible fright </a:t>
            </a:r>
            <a:br>
              <a:rPr lang="en-US" sz="1800" dirty="0" smtClean="0"/>
            </a:br>
            <a:r>
              <a:rPr lang="en-US" sz="1800" dirty="0" smtClean="0"/>
              <a:t>To discover it was totally true." </a:t>
            </a:r>
          </a:p>
          <a:p>
            <a:r>
              <a:rPr lang="en-US" sz="1800" dirty="0" smtClean="0"/>
              <a:t>http://www.kathimitchell.com/poemtypes.html</a:t>
            </a:r>
            <a:endParaRPr lang="en-US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Haiku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Haiku is Japanese poetry that reflects on nature and feelings. You use your observation skills to write what you see in a new or different way. </a:t>
            </a:r>
            <a:br>
              <a:rPr lang="en-US" dirty="0" smtClean="0"/>
            </a:br>
            <a:r>
              <a:rPr lang="en-US" dirty="0" smtClean="0"/>
              <a:t>There are three lines with five syllables in the first line, seven syllables in the second, and five syllables in the third.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Harry Potter Haikus</a:t>
            </a:r>
          </a:p>
          <a:p>
            <a:pPr lvl="1"/>
            <a:r>
              <a:rPr lang="en-US" dirty="0" smtClean="0"/>
              <a:t>His hair black as night</a:t>
            </a:r>
            <a:br>
              <a:rPr lang="en-US" dirty="0" smtClean="0"/>
            </a:br>
            <a:r>
              <a:rPr lang="en-US" dirty="0" smtClean="0"/>
              <a:t>A lightning scar tells his life</a:t>
            </a:r>
            <a:br>
              <a:rPr lang="en-US" dirty="0" smtClean="0"/>
            </a:br>
            <a:r>
              <a:rPr lang="en-US" dirty="0" smtClean="0"/>
              <a:t>He is a legend.</a:t>
            </a:r>
          </a:p>
          <a:p>
            <a:pPr lvl="1"/>
            <a:r>
              <a:rPr lang="en-US" dirty="0" smtClean="0"/>
              <a:t>A powerful blast</a:t>
            </a:r>
            <a:br>
              <a:rPr lang="en-US" dirty="0" smtClean="0"/>
            </a:br>
            <a:r>
              <a:rPr lang="en-US" dirty="0" smtClean="0"/>
              <a:t>Harry is blown off his feet</a:t>
            </a:r>
            <a:br>
              <a:rPr lang="en-US" dirty="0" smtClean="0"/>
            </a:br>
            <a:r>
              <a:rPr lang="en-US" dirty="0" smtClean="0"/>
              <a:t>From the shadow steps </a:t>
            </a:r>
            <a:r>
              <a:rPr lang="en-US" dirty="0" smtClean="0"/>
              <a:t>...</a:t>
            </a:r>
            <a:endParaRPr lang="en-US" dirty="0"/>
          </a:p>
          <a:p>
            <a:pPr lvl="1">
              <a:buNone/>
            </a:pPr>
            <a:r>
              <a:rPr lang="en-US" dirty="0" smtClean="0"/>
              <a:t>http://www.kathimitchell.com/poemtypes.html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Cinquain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Cinquains</a:t>
            </a:r>
            <a:r>
              <a:rPr lang="en-US" dirty="0" smtClean="0"/>
              <a:t> have five lines </a:t>
            </a:r>
          </a:p>
          <a:p>
            <a:pPr lvl="1"/>
            <a:r>
              <a:rPr lang="en-US" dirty="0" smtClean="0"/>
              <a:t>Line 1: Title (noun) - 1 word </a:t>
            </a:r>
          </a:p>
          <a:p>
            <a:pPr lvl="1"/>
            <a:r>
              <a:rPr lang="en-US" dirty="0" smtClean="0"/>
              <a:t>Line 2: Description - 2 words </a:t>
            </a:r>
          </a:p>
          <a:p>
            <a:pPr lvl="1"/>
            <a:r>
              <a:rPr lang="en-US" dirty="0" smtClean="0"/>
              <a:t>Line 3: Action - 3 words </a:t>
            </a:r>
          </a:p>
          <a:p>
            <a:pPr lvl="1"/>
            <a:r>
              <a:rPr lang="en-US" dirty="0" smtClean="0"/>
              <a:t>Line 4: Feeling (phrase) - 4 words </a:t>
            </a:r>
          </a:p>
          <a:p>
            <a:pPr lvl="1"/>
            <a:r>
              <a:rPr lang="en-US" dirty="0" smtClean="0"/>
              <a:t>Line 5: Title (synonym for the title) - 1 word </a:t>
            </a:r>
          </a:p>
          <a:p>
            <a:r>
              <a:rPr lang="en-US" dirty="0" smtClean="0"/>
              <a:t>An example is - </a:t>
            </a:r>
          </a:p>
          <a:p>
            <a:pPr lvl="1"/>
            <a:r>
              <a:rPr lang="en-US" dirty="0" smtClean="0"/>
              <a:t>Mom </a:t>
            </a:r>
            <a:br>
              <a:rPr lang="en-US" dirty="0" smtClean="0"/>
            </a:br>
            <a:r>
              <a:rPr lang="en-US" dirty="0" smtClean="0"/>
              <a:t>Helpful, caring </a:t>
            </a:r>
            <a:br>
              <a:rPr lang="en-US" dirty="0" smtClean="0"/>
            </a:br>
            <a:r>
              <a:rPr lang="en-US" dirty="0" smtClean="0"/>
              <a:t>Loves to garden </a:t>
            </a:r>
            <a:br>
              <a:rPr lang="en-US" dirty="0" smtClean="0"/>
            </a:br>
            <a:r>
              <a:rPr lang="en-US" dirty="0" smtClean="0"/>
              <a:t>Excitable, likes satisfying people </a:t>
            </a:r>
            <a:br>
              <a:rPr lang="en-US" dirty="0" smtClean="0"/>
            </a:br>
            <a:r>
              <a:rPr lang="en-US" dirty="0" smtClean="0"/>
              <a:t>Teacher</a:t>
            </a:r>
          </a:p>
          <a:p>
            <a:pPr lvl="1">
              <a:buNone/>
            </a:pPr>
            <a:r>
              <a:rPr lang="en-US" dirty="0" smtClean="0"/>
              <a:t>http://www.kathimitchell.com/poemtypes.html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</TotalTime>
  <Words>180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Metro</vt:lpstr>
      <vt:lpstr>Poetry Unit!</vt:lpstr>
      <vt:lpstr>Limerick</vt:lpstr>
      <vt:lpstr>Haiku</vt:lpstr>
      <vt:lpstr>Cinquain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Poetry Unit!</dc:title>
  <dc:creator>Mel</dc:creator>
  <cp:lastModifiedBy>Mel</cp:lastModifiedBy>
  <cp:revision>3</cp:revision>
  <dcterms:created xsi:type="dcterms:W3CDTF">2012-09-28T13:44:52Z</dcterms:created>
  <dcterms:modified xsi:type="dcterms:W3CDTF">2012-10-03T03:05:13Z</dcterms:modified>
</cp:coreProperties>
</file>